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70" r:id="rId5"/>
    <p:sldId id="269" r:id="rId6"/>
    <p:sldId id="272" r:id="rId7"/>
    <p:sldId id="273" r:id="rId8"/>
    <p:sldId id="274" r:id="rId9"/>
    <p:sldId id="275" r:id="rId10"/>
    <p:sldId id="276" r:id="rId11"/>
    <p:sldId id="281" r:id="rId12"/>
    <p:sldId id="282" r:id="rId13"/>
    <p:sldId id="266" r:id="rId14"/>
    <p:sldId id="259" r:id="rId15"/>
    <p:sldId id="277" r:id="rId16"/>
    <p:sldId id="262" r:id="rId17"/>
    <p:sldId id="279" r:id="rId18"/>
    <p:sldId id="278" r:id="rId19"/>
    <p:sldId id="280" r:id="rId20"/>
    <p:sldId id="26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8D7F5-2B75-427D-AEA2-BAEAA66E8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10CAFC-7E7A-4A49-B4E8-27EC98B39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714D03-E921-4133-BBB6-04AE8788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4FE5F-6B42-4BFF-AF5E-7C30AAED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2AD217-0837-4924-816C-F88FEC02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94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BC2FC-56E3-46A2-9732-11D79380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EDC93F-09E1-4A60-A113-A39777A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DB8613-5532-4330-978C-5B0D6B70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B12122-EF82-47A6-835C-678A8098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331733-8BFD-47AC-B62C-6AF965FA8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3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0E843E-DFAC-4D3E-9887-10A04D6F8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715D93-B1D8-4874-A6F6-D99AD4CF5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595D45-0B66-4599-B68C-52EDC02E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D4CB77-ECC4-42FF-9FEF-0C85D019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643093-C2D3-48C3-84ED-516DE74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81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55779-1C6C-4448-AABA-0684E383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DE12AB-8FD6-4FA0-96DD-103F314D7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E13B1F-47B3-4015-B85F-943881F1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45CB7-8D8B-45BD-829B-2E885E48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417FCB-AA67-44A7-97BA-2C7D2E73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97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8372E-E85A-4ACB-96A6-5FDCA5BF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3F61DB-480E-48EA-A3EF-DE8D71DB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24345-E06C-498E-9580-1EE1E69D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E4476C-08A8-450B-B9BA-1F9E86FA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FADEC7-DD2B-4439-818E-246F5001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33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69360-A7A2-4C80-AE9A-0F06289D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209608-C636-46F1-9D26-C6F27687A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E6FB38-4C3F-448A-8DF2-18ADD2D2F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AA786B-02DF-4AFE-A6E9-553EE6F3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E7AEDA-793D-4690-9BA2-D3DFD7D89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508E7-EF99-47FF-BBBA-A53B5DD2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0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05FD6-ED4E-40FA-A62F-9BA7D8D7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C9BC3-D545-4BE2-B193-8472B594F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F8D0D1-E547-40B7-B2FD-9B20B9BD4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B27C2D-5951-472E-9E86-82EE2044A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7F712C-A5B0-4EB8-9A3E-BB90C22E0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B6149D-185E-4264-981A-F0C75101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685506-8BC3-4F12-A279-6858C672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908753-A0A7-43FA-8249-193B1CBA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6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DDBA2-E59B-4661-85D5-61861D73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99F5A6-E326-4898-984F-39169D63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2D0F11-3C59-4E68-8FE0-3F0BF308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39C4F1-B708-42E6-B194-5FE19E0F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45C64C-C51F-4E7D-A056-A021E3BF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FC6B2E-8339-40FC-B431-AD2D1FA49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B6CE04-1829-4E61-8B25-3C8893F2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03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3769A-8AD0-4913-9EF2-43E21FAA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AC908D-B94C-4081-B30A-86C03EA3B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08EEA1-9992-4BA9-867C-476BAE12A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1F6F14-AF66-4E49-A230-D1D60200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3954AE-8A05-4618-9909-2F9EE605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3A68CD-A056-4861-ABA2-0D38055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5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01722-439F-423A-9D47-286D77F7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C4CD52-3C87-4346-912F-1F556E08C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2CF99C-6167-4269-84F8-C3BAFD6E2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DF61F3-3F5A-416D-ABD6-91872E2C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F968E4-B9A8-4460-8D54-5DA93608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7D4520-BD2E-4087-9E0B-645CAAB0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1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67E799-9D72-4F75-8E52-F735BA5D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12131A-081C-4BC9-ACD9-4DE6130B4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A9E4B-2DF4-4D74-98B5-4FF9F8F12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FDB4-47CB-45B4-9CC1-EA29C2D15BEF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43ED0-AAB1-49A6-9684-C2057DDE0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99823-C8AB-440C-9EA7-B87190B4E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13CAF-EB1E-485B-BC48-83734374E65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1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C:\Users\User\Desktop\DDS%202019\Ferias\Octubre\MONTCLAIR\Video%20Santa%20Cruz%203%20minutos%20y%2030%20segundos\GAD%20SANTA%20CRUZ%20MASTER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80" y="652257"/>
            <a:ext cx="1939240" cy="170444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DD0307F-E4FE-4426-9146-DD4D567A1745}"/>
              </a:ext>
            </a:extLst>
          </p:cNvPr>
          <p:cNvSpPr/>
          <p:nvPr/>
        </p:nvSpPr>
        <p:spPr>
          <a:xfrm>
            <a:off x="2007909" y="2919309"/>
            <a:ext cx="8927184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PLANIFICACIÓN CANTONAL Y MODELO DE GESTIÓN PARA EL DESARROLLO CANTONAL DE SANTA CRUZ, GALÁPAGOS, ECUADOR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endParaRPr lang="es-EC" sz="2400" b="1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endParaRPr lang="es-EC" sz="2400" b="1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Nueva </a:t>
            </a:r>
            <a:r>
              <a:rPr lang="es-EC" sz="2400" b="1" dirty="0" smtClean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J</a:t>
            </a:r>
            <a:r>
              <a:rPr lang="es-EC" sz="2400" b="1" dirty="0" smtClean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ersey</a:t>
            </a: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s-EC" sz="2400" b="1" dirty="0" smtClean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Octubre </a:t>
            </a: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2019</a:t>
            </a:r>
            <a:endParaRPr lang="es-419" sz="2400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17D5CB-8758-487E-BC4D-32164B08E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11" y="1366886"/>
            <a:ext cx="9363663" cy="49196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343595-2217-4483-BB1D-23EC746F515E}"/>
              </a:ext>
            </a:extLst>
          </p:cNvPr>
          <p:cNvSpPr txBox="1"/>
          <p:nvPr/>
        </p:nvSpPr>
        <p:spPr>
          <a:xfrm>
            <a:off x="1979629" y="529053"/>
            <a:ext cx="918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TRABAJO DIRECTO CON EL SECTOR AGRÍCOLA, PESQUERO Y TURÍSTICO</a:t>
            </a:r>
          </a:p>
        </p:txBody>
      </p:sp>
    </p:spTree>
    <p:extLst>
      <p:ext uri="{BB962C8B-B14F-4D97-AF65-F5344CB8AC3E}">
        <p14:creationId xmlns:p14="http://schemas.microsoft.com/office/powerpoint/2010/main" val="290801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B7ED63-35E2-4E5C-9744-A3E13C41F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3927764"/>
            <a:ext cx="4178942" cy="23506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8D18E5-FD8D-4387-8F50-0D8631EC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55" y="500773"/>
            <a:ext cx="3983952" cy="29879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D2DAC7-5369-4A24-AC65-C0EADDBD78BA}"/>
              </a:ext>
            </a:extLst>
          </p:cNvPr>
          <p:cNvSpPr txBox="1"/>
          <p:nvPr/>
        </p:nvSpPr>
        <p:spPr>
          <a:xfrm>
            <a:off x="630695" y="1948420"/>
            <a:ext cx="62719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CONCRETANDO EL I ENCUENTRO EMPRESARIAL </a:t>
            </a:r>
          </a:p>
          <a:p>
            <a:endParaRPr lang="es-419" sz="2400" dirty="0"/>
          </a:p>
          <a:p>
            <a:r>
              <a:rPr lang="es-419" sz="2400" dirty="0"/>
              <a:t>2 días de reuniones</a:t>
            </a:r>
          </a:p>
          <a:p>
            <a:r>
              <a:rPr lang="es-419" sz="2400" dirty="0"/>
              <a:t>23 productores agrícolas y pecuarios</a:t>
            </a:r>
          </a:p>
          <a:p>
            <a:r>
              <a:rPr lang="es-419" sz="2400" dirty="0"/>
              <a:t>15 productores cafetaleros</a:t>
            </a:r>
          </a:p>
          <a:p>
            <a:r>
              <a:rPr lang="es-419" sz="2400" dirty="0"/>
              <a:t>73 empresarios turísticos</a:t>
            </a:r>
          </a:p>
          <a:p>
            <a:r>
              <a:rPr lang="es-419" sz="2400" dirty="0"/>
              <a:t>474 citas de negocios</a:t>
            </a:r>
          </a:p>
        </p:txBody>
      </p:sp>
    </p:spTree>
    <p:extLst>
      <p:ext uri="{BB962C8B-B14F-4D97-AF65-F5344CB8AC3E}">
        <p14:creationId xmlns:p14="http://schemas.microsoft.com/office/powerpoint/2010/main" val="241315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D2DAC7-5369-4A24-AC65-C0EADDBD78BA}"/>
              </a:ext>
            </a:extLst>
          </p:cNvPr>
          <p:cNvSpPr txBox="1"/>
          <p:nvPr/>
        </p:nvSpPr>
        <p:spPr>
          <a:xfrm>
            <a:off x="1421545" y="313584"/>
            <a:ext cx="58474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/>
              <a:t>DINAMIZACIÓN DE LA ACTIVIDAD TURÍSTICA</a:t>
            </a:r>
          </a:p>
          <a:p>
            <a:r>
              <a:rPr lang="es-419" sz="2400" b="1" dirty="0"/>
              <a:t>V FESTIVAL DE LA LANGOSTA</a:t>
            </a:r>
          </a:p>
          <a:p>
            <a:endParaRPr lang="es-419" sz="2400" dirty="0"/>
          </a:p>
          <a:p>
            <a:r>
              <a:rPr lang="es-419" sz="2400" dirty="0"/>
              <a:t>Participaron jóvenes estudiantes de gastronomía</a:t>
            </a:r>
          </a:p>
          <a:p>
            <a:r>
              <a:rPr lang="es-419" sz="2400" dirty="0"/>
              <a:t>13 brigadas en concurso</a:t>
            </a:r>
          </a:p>
          <a:p>
            <a:r>
              <a:rPr lang="es-419" sz="2400" dirty="0"/>
              <a:t>1500 visitantes al evento gastronómico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5F2D31-CD86-4966-A306-41F5012F1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62" y="3985978"/>
            <a:ext cx="3732347" cy="24872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2292A8-45B7-4E45-B9AE-6D8380AF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040" y="1265120"/>
            <a:ext cx="3732347" cy="24872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B09B2A-26CE-44B9-BBE5-5C79AF662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145" y="3327291"/>
            <a:ext cx="4388127" cy="29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2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2184A0-8B75-4698-AA80-2F7FD3CFB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62" y="0"/>
            <a:ext cx="8036238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8" y="162064"/>
            <a:ext cx="952502" cy="8371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7BA08E-4527-43BF-8D72-3F0B85C90463}"/>
              </a:ext>
            </a:extLst>
          </p:cNvPr>
          <p:cNvSpPr txBox="1"/>
          <p:nvPr/>
        </p:nvSpPr>
        <p:spPr>
          <a:xfrm>
            <a:off x="395925" y="1720840"/>
            <a:ext cx="3582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La estrategia de acción está basada en la articulación entre el sector público y la empresa privada.</a:t>
            </a:r>
          </a:p>
          <a:p>
            <a:endParaRPr lang="es-419" sz="2400" dirty="0"/>
          </a:p>
          <a:p>
            <a:r>
              <a:rPr lang="es-419" sz="2400" dirty="0"/>
              <a:t>A manera de ejemplo:</a:t>
            </a:r>
          </a:p>
          <a:p>
            <a:endParaRPr lang="es-419" sz="2400" dirty="0"/>
          </a:p>
          <a:p>
            <a:r>
              <a:rPr lang="es-419" sz="2400" dirty="0"/>
              <a:t>Repotenciación del Muelle “Gus Angermeyer”</a:t>
            </a:r>
          </a:p>
        </p:txBody>
      </p:sp>
    </p:spTree>
    <p:extLst>
      <p:ext uri="{BB962C8B-B14F-4D97-AF65-F5344CB8AC3E}">
        <p14:creationId xmlns:p14="http://schemas.microsoft.com/office/powerpoint/2010/main" val="178691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0E4A463-F733-44FE-A59C-CA91E45ED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" y="199771"/>
            <a:ext cx="855974" cy="7523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EAD452-59B9-4687-8EB3-B1BFE5372021}"/>
              </a:ext>
            </a:extLst>
          </p:cNvPr>
          <p:cNvSpPr txBox="1"/>
          <p:nvPr/>
        </p:nvSpPr>
        <p:spPr>
          <a:xfrm>
            <a:off x="395925" y="1720840"/>
            <a:ext cx="3582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Otro ejemplo de gestión futura:</a:t>
            </a:r>
          </a:p>
          <a:p>
            <a:endParaRPr lang="es-419" sz="2400" dirty="0"/>
          </a:p>
          <a:p>
            <a:r>
              <a:rPr lang="es-419" sz="2400" dirty="0"/>
              <a:t>Repotenciación del Parque “San Francisco”</a:t>
            </a:r>
          </a:p>
          <a:p>
            <a:endParaRPr lang="es-419" sz="2400" dirty="0"/>
          </a:p>
          <a:p>
            <a:r>
              <a:rPr lang="es-419" sz="2400" dirty="0"/>
              <a:t>Estado actual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7625AC-35B3-4B11-B370-E0E5543ED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75" y="274860"/>
            <a:ext cx="7392073" cy="63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0E4A463-F733-44FE-A59C-CA91E45ED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" y="199771"/>
            <a:ext cx="855974" cy="7523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88FAB6-11F3-4EA4-A0E3-ACF56A60D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t="4287" r="2833" b="4044"/>
          <a:stretch/>
        </p:blipFill>
        <p:spPr>
          <a:xfrm>
            <a:off x="4849713" y="0"/>
            <a:ext cx="734228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EAD452-59B9-4687-8EB3-B1BFE5372021}"/>
              </a:ext>
            </a:extLst>
          </p:cNvPr>
          <p:cNvSpPr txBox="1"/>
          <p:nvPr/>
        </p:nvSpPr>
        <p:spPr>
          <a:xfrm>
            <a:off x="395925" y="1720840"/>
            <a:ext cx="3582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2400" dirty="0"/>
          </a:p>
          <a:p>
            <a:r>
              <a:rPr lang="es-419" sz="2400" dirty="0"/>
              <a:t>Repotenciación del Parque “San Francisco”</a:t>
            </a:r>
          </a:p>
          <a:p>
            <a:endParaRPr lang="es-419" sz="2400" dirty="0"/>
          </a:p>
          <a:p>
            <a:endParaRPr lang="es-419" sz="2400" dirty="0"/>
          </a:p>
          <a:p>
            <a:r>
              <a:rPr lang="es-419" sz="2400" dirty="0"/>
              <a:t>Propuesta futura</a:t>
            </a:r>
          </a:p>
        </p:txBody>
      </p:sp>
    </p:spTree>
    <p:extLst>
      <p:ext uri="{BB962C8B-B14F-4D97-AF65-F5344CB8AC3E}">
        <p14:creationId xmlns:p14="http://schemas.microsoft.com/office/powerpoint/2010/main" val="14630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9BF3C1-1B86-4E88-BCCE-00342C776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24" y="313441"/>
            <a:ext cx="8308156" cy="62311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3DC781-D62A-479D-BB79-5C515376C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1" y="171491"/>
            <a:ext cx="866700" cy="7617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8FD177-D6C6-4739-A5D3-3AEF3D041EAA}"/>
              </a:ext>
            </a:extLst>
          </p:cNvPr>
          <p:cNvSpPr txBox="1"/>
          <p:nvPr/>
        </p:nvSpPr>
        <p:spPr>
          <a:xfrm>
            <a:off x="630171" y="2509529"/>
            <a:ext cx="2630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Buscamos la armonía y el contacto con la naturaleza</a:t>
            </a:r>
          </a:p>
        </p:txBody>
      </p:sp>
    </p:spTree>
    <p:extLst>
      <p:ext uri="{BB962C8B-B14F-4D97-AF65-F5344CB8AC3E}">
        <p14:creationId xmlns:p14="http://schemas.microsoft.com/office/powerpoint/2010/main" val="121792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A3DC781-D62A-479D-BB79-5C515376C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1" y="171491"/>
            <a:ext cx="866700" cy="7617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8FD177-D6C6-4739-A5D3-3AEF3D041EAA}"/>
              </a:ext>
            </a:extLst>
          </p:cNvPr>
          <p:cNvSpPr txBox="1"/>
          <p:nvPr/>
        </p:nvSpPr>
        <p:spPr>
          <a:xfrm>
            <a:off x="6677891" y="4045527"/>
            <a:ext cx="487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Nuestra población está comprometida con el medio ambiente, aportando en la reducción de plásticos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35E8DB-7F3B-45EA-9166-55BBFB96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1" y="464149"/>
            <a:ext cx="4677844" cy="31185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EA4CDC-A179-4ADA-BE63-D33B9BE9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898" y="3689080"/>
            <a:ext cx="4347757" cy="28985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D4596B-DEA4-4D27-8311-6CEF7F696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898" y="464149"/>
            <a:ext cx="4347757" cy="28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A3DC781-D62A-479D-BB79-5C515376C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1" y="171491"/>
            <a:ext cx="866700" cy="7617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8FD177-D6C6-4739-A5D3-3AEF3D041EAA}"/>
              </a:ext>
            </a:extLst>
          </p:cNvPr>
          <p:cNvSpPr txBox="1"/>
          <p:nvPr/>
        </p:nvSpPr>
        <p:spPr>
          <a:xfrm>
            <a:off x="443059" y="2149311"/>
            <a:ext cx="26300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Se han iniciado procesos de regeneración de los espacios verdes que inviten a la integración familiar y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D6FC85-56A3-4244-AB72-072053FF4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99" y="552372"/>
            <a:ext cx="7455394" cy="56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A3DC781-D62A-479D-BB79-5C515376C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1" y="171491"/>
            <a:ext cx="866700" cy="7617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8FD177-D6C6-4739-A5D3-3AEF3D041EAA}"/>
              </a:ext>
            </a:extLst>
          </p:cNvPr>
          <p:cNvSpPr txBox="1"/>
          <p:nvPr/>
        </p:nvSpPr>
        <p:spPr>
          <a:xfrm>
            <a:off x="1795327" y="5652558"/>
            <a:ext cx="10169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Para este objetivo, se cuenta con el apoyo de la empresa privada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4F485C-4CCA-4008-B2EA-35A4982A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27340" b="3030"/>
          <a:stretch/>
        </p:blipFill>
        <p:spPr>
          <a:xfrm>
            <a:off x="1517952" y="674255"/>
            <a:ext cx="9542019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1A98FA-CA70-498B-A195-A46962D2F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78" y="710056"/>
            <a:ext cx="10022693" cy="58526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7754AF3-030B-48E1-82E9-8D7E955B372A}"/>
              </a:ext>
            </a:extLst>
          </p:cNvPr>
          <p:cNvSpPr/>
          <p:nvPr/>
        </p:nvSpPr>
        <p:spPr>
          <a:xfrm>
            <a:off x="2818614" y="1005668"/>
            <a:ext cx="4260916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GALÁPAGOS, ECUADOR</a:t>
            </a:r>
            <a:endParaRPr lang="es-EC" sz="2400" b="1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 action="ppaction://hlinkfile"/>
            <a:extLst>
              <a:ext uri="{FF2B5EF4-FFF2-40B4-BE49-F238E27FC236}">
                <a16:creationId xmlns:a16="http://schemas.microsoft.com/office/drawing/2014/main" id="{66620102-F0AE-4EAC-A1E6-2F313ED70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97" y="1854259"/>
            <a:ext cx="4245501" cy="37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6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7754AF3-030B-48E1-82E9-8D7E955B372A}"/>
              </a:ext>
            </a:extLst>
          </p:cNvPr>
          <p:cNvSpPr/>
          <p:nvPr/>
        </p:nvSpPr>
        <p:spPr>
          <a:xfrm>
            <a:off x="867265" y="1378564"/>
            <a:ext cx="4260916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CANTÓN SANTA CRUZ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101A52-E7AC-4431-9501-703E555D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37" y="800659"/>
            <a:ext cx="5809924" cy="53899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23C56C-5469-4219-B386-7AE8375E3300}"/>
              </a:ext>
            </a:extLst>
          </p:cNvPr>
          <p:cNvSpPr txBox="1"/>
          <p:nvPr/>
        </p:nvSpPr>
        <p:spPr>
          <a:xfrm>
            <a:off x="1656564" y="2193472"/>
            <a:ext cx="30800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Islas que lo conforman: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Marchena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Rábida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Pinta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Santiago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Pinzón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Seymour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/>
              <a:t>Santa Cruz</a:t>
            </a:r>
          </a:p>
        </p:txBody>
      </p:sp>
    </p:spTree>
    <p:extLst>
      <p:ext uri="{BB962C8B-B14F-4D97-AF65-F5344CB8AC3E}">
        <p14:creationId xmlns:p14="http://schemas.microsoft.com/office/powerpoint/2010/main" val="30517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7754AF3-030B-48E1-82E9-8D7E955B372A}"/>
              </a:ext>
            </a:extLst>
          </p:cNvPr>
          <p:cNvSpPr/>
          <p:nvPr/>
        </p:nvSpPr>
        <p:spPr>
          <a:xfrm>
            <a:off x="630695" y="1314959"/>
            <a:ext cx="4260916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CANTÓN SANTA CRUZ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BA3BB0-18C6-42D0-8394-F3D2FEACA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87" y="232396"/>
            <a:ext cx="6306531" cy="634410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23C56C-5469-4219-B386-7AE8375E3300}"/>
              </a:ext>
            </a:extLst>
          </p:cNvPr>
          <p:cNvSpPr txBox="1"/>
          <p:nvPr/>
        </p:nvSpPr>
        <p:spPr>
          <a:xfrm>
            <a:off x="924144" y="2050588"/>
            <a:ext cx="47620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* Cabecera cantonal:</a:t>
            </a:r>
          </a:p>
          <a:p>
            <a:r>
              <a:rPr lang="es-419" sz="2400" dirty="0"/>
              <a:t>Puerto Ayora</a:t>
            </a:r>
          </a:p>
          <a:p>
            <a:endParaRPr lang="es-419" sz="2400" dirty="0"/>
          </a:p>
          <a:p>
            <a:r>
              <a:rPr lang="es-419" sz="2400" dirty="0"/>
              <a:t>* Población:</a:t>
            </a:r>
          </a:p>
          <a:p>
            <a:r>
              <a:rPr lang="es-419" sz="2400" dirty="0"/>
              <a:t>15.393 habitantes</a:t>
            </a:r>
          </a:p>
          <a:p>
            <a:endParaRPr lang="es-419" sz="2400" dirty="0"/>
          </a:p>
          <a:p>
            <a:r>
              <a:rPr lang="es-419" sz="2400" dirty="0"/>
              <a:t>* Promedio de visitantes al año:</a:t>
            </a:r>
          </a:p>
          <a:p>
            <a:r>
              <a:rPr lang="es-419" sz="2400" dirty="0"/>
              <a:t>El 76% de los 275.817 turistas (2018)</a:t>
            </a:r>
          </a:p>
        </p:txBody>
      </p:sp>
    </p:spTree>
    <p:extLst>
      <p:ext uri="{BB962C8B-B14F-4D97-AF65-F5344CB8AC3E}">
        <p14:creationId xmlns:p14="http://schemas.microsoft.com/office/powerpoint/2010/main" val="10812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C9C448-3168-4B9F-9495-AF884904B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5004"/>
            <a:ext cx="5863079" cy="390871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E0293C2-7253-46F3-A83E-A1F20B5764CF}"/>
              </a:ext>
            </a:extLst>
          </p:cNvPr>
          <p:cNvSpPr/>
          <p:nvPr/>
        </p:nvSpPr>
        <p:spPr>
          <a:xfrm>
            <a:off x="630695" y="1314959"/>
            <a:ext cx="4260916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C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6114D9-34A8-48AD-869E-7D742500C587}"/>
              </a:ext>
            </a:extLst>
          </p:cNvPr>
          <p:cNvSpPr txBox="1"/>
          <p:nvPr/>
        </p:nvSpPr>
        <p:spPr>
          <a:xfrm>
            <a:off x="924145" y="2050588"/>
            <a:ext cx="4939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Impulsar el desarrollo económico del cantón en su conjunto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Mejorar la gestión ambiental para lograr el uso racional y la conservación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Valorar y preservar la cultura en todas sus manifestaciones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Mejorar los aspectos  político  administrativos </a:t>
            </a:r>
            <a:endParaRPr lang="es-419" sz="2400" dirty="0"/>
          </a:p>
        </p:txBody>
      </p:sp>
    </p:spTree>
    <p:extLst>
      <p:ext uri="{BB962C8B-B14F-4D97-AF65-F5344CB8AC3E}">
        <p14:creationId xmlns:p14="http://schemas.microsoft.com/office/powerpoint/2010/main" val="10140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D2E7B8-B5F9-4405-9C56-9F089B2F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05" y="1326872"/>
            <a:ext cx="8901554" cy="46768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725694-64BF-4109-B83B-2B0EC3FB443C}"/>
              </a:ext>
            </a:extLst>
          </p:cNvPr>
          <p:cNvSpPr txBox="1"/>
          <p:nvPr/>
        </p:nvSpPr>
        <p:spPr>
          <a:xfrm>
            <a:off x="3827283" y="623472"/>
            <a:ext cx="500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CAMPAÑAS DE PREVENCIÓN MÉDICA</a:t>
            </a:r>
          </a:p>
        </p:txBody>
      </p:sp>
    </p:spTree>
    <p:extLst>
      <p:ext uri="{BB962C8B-B14F-4D97-AF65-F5344CB8AC3E}">
        <p14:creationId xmlns:p14="http://schemas.microsoft.com/office/powerpoint/2010/main" val="21429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725694-64BF-4109-B83B-2B0EC3FB443C}"/>
              </a:ext>
            </a:extLst>
          </p:cNvPr>
          <p:cNvSpPr txBox="1"/>
          <p:nvPr/>
        </p:nvSpPr>
        <p:spPr>
          <a:xfrm>
            <a:off x="4223209" y="500773"/>
            <a:ext cx="3585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PROPUESTAS CULTURALES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5B8C89-30AD-4AD9-801B-02BCC0BB0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22" y="1085137"/>
            <a:ext cx="8865320" cy="5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725694-64BF-4109-B83B-2B0EC3FB443C}"/>
              </a:ext>
            </a:extLst>
          </p:cNvPr>
          <p:cNvSpPr txBox="1"/>
          <p:nvPr/>
        </p:nvSpPr>
        <p:spPr>
          <a:xfrm>
            <a:off x="3308809" y="627006"/>
            <a:ext cx="614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CAMPAÑAS DE EDUCACIÓN VIAL Y AMBIENTAL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796D5E-8CBB-4B43-ADA5-EF293E6F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91" y="1310326"/>
            <a:ext cx="9327780" cy="49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EB92E4-5E23-4811-BD48-6DC93B89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2" y="143707"/>
            <a:ext cx="812507" cy="7141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725694-64BF-4109-B83B-2B0EC3FB443C}"/>
              </a:ext>
            </a:extLst>
          </p:cNvPr>
          <p:cNvSpPr txBox="1"/>
          <p:nvPr/>
        </p:nvSpPr>
        <p:spPr>
          <a:xfrm>
            <a:off x="2620653" y="711847"/>
            <a:ext cx="7451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/>
              <a:t>COMUNICACIÓN RADIAL SEMANAL CON LA COMUNIDAD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A1B10E-1DCB-47A3-93A6-215BE10F4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01" y="1545865"/>
            <a:ext cx="8925171" cy="46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34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294</Words>
  <Application>Microsoft Office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Home</dc:creator>
  <cp:lastModifiedBy>User</cp:lastModifiedBy>
  <cp:revision>42</cp:revision>
  <dcterms:created xsi:type="dcterms:W3CDTF">2019-06-18T14:04:33Z</dcterms:created>
  <dcterms:modified xsi:type="dcterms:W3CDTF">2019-10-09T18:27:48Z</dcterms:modified>
</cp:coreProperties>
</file>